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80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23"/>
    <p:restoredTop sz="94599"/>
  </p:normalViewPr>
  <p:slideViewPr>
    <p:cSldViewPr snapToGrid="0" snapToObjects="1">
      <p:cViewPr varScale="1">
        <p:scale>
          <a:sx n="76" d="100"/>
          <a:sy n="76" d="100"/>
        </p:scale>
        <p:origin x="2408" y="192"/>
      </p:cViewPr>
      <p:guideLst>
        <p:guide orient="horz" pos="290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0A5B8-B3A5-1D4F-976A-FB4E5CBAF60D}" type="datetimeFigureOut">
              <a:rPr lang="en-US" smtClean="0"/>
              <a:t>1/6/22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56CD7-E88E-3D49-96B9-17CB212F6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1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6CD7-E88E-3D49-96B9-17CB212F64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4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9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7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2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50722-5325-8E48-90A0-117C19E58AFB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9205B-03B6-7541-8339-3CF90D862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7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heplatopack.com/enroll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AC8012-9385-C741-88CC-74A4EED50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" y="6350"/>
            <a:ext cx="6845300" cy="9131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66D85A-542C-6B49-8D0F-DB18EA811729}"/>
              </a:ext>
            </a:extLst>
          </p:cNvPr>
          <p:cNvSpPr txBox="1"/>
          <p:nvPr/>
        </p:nvSpPr>
        <p:spPr>
          <a:xfrm>
            <a:off x="233082" y="1138517"/>
            <a:ext cx="65532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Dear XXXX:</a:t>
            </a:r>
          </a:p>
          <a:p>
            <a:endParaRPr lang="en-US" sz="1400" dirty="0">
              <a:cs typeface="Arial" panose="020B0604020202020204" pitchFamily="34" charset="0"/>
            </a:endParaRPr>
          </a:p>
          <a:p>
            <a:r>
              <a:rPr lang="en-US" sz="1400" dirty="0"/>
              <a:t>I am always looking for teaching tools, professional development and systems that will help me meet each of my student’s needs and strengths. That is why I am writing to request funding for a year-long subscription to a teaching site called The Plato Pack. It is revolutionizing the way Pre-K, Kindergarten and First Grade teachers assess, plan, teach, and grow as professionals because it provides: </a:t>
            </a:r>
          </a:p>
          <a:p>
            <a:endParaRPr lang="en-US" sz="1400" dirty="0"/>
          </a:p>
          <a:p>
            <a:pPr marL="151287" indent="-151287"/>
            <a:r>
              <a:rPr lang="en-US" sz="1400" dirty="0"/>
              <a:t>✓Thousands of printable and digital, standards-based math, literacy, STEM and science centers so I can easily differentiate for ALL of my students’ unique needs.</a:t>
            </a:r>
          </a:p>
          <a:p>
            <a:pPr marL="151287" indent="-151287"/>
            <a:r>
              <a:rPr lang="en-US" sz="1400" dirty="0"/>
              <a:t>✓Monthly planning sheets that help me pace my teaching and save time finding highly effective lessons.</a:t>
            </a:r>
          </a:p>
          <a:p>
            <a:pPr marL="151287" indent="-151287"/>
            <a:r>
              <a:rPr lang="en-US" sz="1400" dirty="0"/>
              <a:t>✓Dozens of on-demand video trainings teaching best practices that deepen my knowledge and effectiveness.</a:t>
            </a:r>
          </a:p>
          <a:p>
            <a:pPr marL="151287" indent="-151287"/>
            <a:r>
              <a:rPr lang="en-US" sz="1400" dirty="0"/>
              <a:t>✓A community of teachers who collaborate, brainstorm and problem solve together so that I have ongoing support.</a:t>
            </a:r>
          </a:p>
          <a:p>
            <a:endParaRPr lang="en-US" sz="1400" dirty="0"/>
          </a:p>
          <a:p>
            <a:r>
              <a:rPr lang="en-US" sz="1400" dirty="0"/>
              <a:t>I know that funds are limited and I am prepared to devote the time necessary to use the high-quality resources and trainings available in The Plato Pack and implement them in my classroom. </a:t>
            </a:r>
          </a:p>
          <a:p>
            <a:endParaRPr lang="en-US" sz="1400" dirty="0"/>
          </a:p>
          <a:p>
            <a:r>
              <a:rPr lang="en-US" sz="1400" dirty="0"/>
              <a:t>One-time cost for annual membership: $299</a:t>
            </a:r>
          </a:p>
          <a:p>
            <a:endParaRPr lang="en-US" sz="1400" dirty="0"/>
          </a:p>
          <a:p>
            <a:r>
              <a:rPr lang="en-US" sz="1400" dirty="0"/>
              <a:t>Enrollment link: </a:t>
            </a:r>
            <a:r>
              <a:rPr lang="en-US" sz="1400" dirty="0">
                <a:hlinkClick r:id="rId4"/>
              </a:rPr>
              <a:t>https://theplatopack.com/enrollment/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The standards-based resources and professional development tools in The Plato Pack will help improve my differentiation and, consequently, will strengthen my students’ learning. I hope you will grant my request.</a:t>
            </a:r>
          </a:p>
          <a:p>
            <a:endParaRPr lang="en-US" sz="1400" dirty="0"/>
          </a:p>
          <a:p>
            <a:r>
              <a:rPr lang="en-US" sz="1400" dirty="0"/>
              <a:t>Thank you for your time and consideration, </a:t>
            </a:r>
          </a:p>
          <a:p>
            <a:endParaRPr lang="en-US" sz="1400" dirty="0">
              <a:cs typeface="Arial" panose="020B0604020202020204" pitchFamily="34" charset="0"/>
            </a:endParaRPr>
          </a:p>
          <a:p>
            <a:r>
              <a:rPr lang="en-US" sz="1400" dirty="0">
                <a:cs typeface="Arial" panose="020B0604020202020204" pitchFamily="34" charset="0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1253107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258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Playdough to Plato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Malia Hollowell</dc:creator>
  <cp:lastModifiedBy>Malia Hollowell</cp:lastModifiedBy>
  <cp:revision>26</cp:revision>
  <cp:lastPrinted>2021-03-31T20:02:08Z</cp:lastPrinted>
  <dcterms:created xsi:type="dcterms:W3CDTF">2015-07-15T22:15:58Z</dcterms:created>
  <dcterms:modified xsi:type="dcterms:W3CDTF">2022-01-06T23:51:17Z</dcterms:modified>
</cp:coreProperties>
</file>